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Fahkwang" pitchFamily="2" charset="-34"/>
      <p:regular r:id="rId11"/>
      <p:bold r:id="rId12"/>
      <p:italic r:id="rId13"/>
      <p:boldItalic r:id="rId14"/>
    </p:embeddedFont>
    <p:embeddedFont>
      <p:font typeface="Krona One" panose="02010605030500060004" pitchFamily="2" charset="77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78" d="100"/>
          <a:sy n="78" d="100"/>
        </p:scale>
        <p:origin x="808" y="16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8dd9e481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8dd9e481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8dd9e4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8dd9e4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d7c20800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d7c20800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atp_elo - ATP Elo Ratings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The predictors are the differences in "player_after_elo" and "player_before_elo" and the differences in "opponent_after_elo" and "opponent_before_elo."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The coefficient estimates are player_diff and </a:t>
            </a:r>
            <a:r>
              <a:rPr lang="ru">
                <a:solidFill>
                  <a:schemeClr val="dk1"/>
                </a:solidFill>
              </a:rPr>
              <a:t>opp_diff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The significance of the coefficients is indicated by the p-values. The intercept is significant at the 0.05 level. Both "player_diff" and "opp_diff" are not statistically significant.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8dd9e481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8dd9e481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atp_odds - ATP Match Odds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Observations: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1. All players seem to perform very well and also lost the most games on the Hard Court.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2. Federer is the best on Hard Court and Grass Court but Nadal is the King of the Clay Court.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3. Murray loses the most on Hard Court, followed by Federer and Nadal on the Grass Court and Federer on the Clay Court.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4. Overall, Federer wins more games as compared to Tsonga and Djokovic wins more games as compared to Nadal.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4. Overall, Tsongs loses more games as compared to Federer and Nadal loses more games as compared to Djokovic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d7c20800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d7c20800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Observations: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1. Jo-Wilfried Tsonga has the shortest history of ranking 1 with some minor downs along the way.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2. Rodger Federer would have had the longest first seed if he didnt retire in 2022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3. Rafael has held the first seed for 23 years now.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4. Tsonga's reign lasted about 8 years.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d7c20800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d7c20800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atp_matches - ATP Playing Activity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Observations: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1. Tennis matches last anywhere between 2 to 3 hours.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2. The longest tennis match lasted about 11 hours over a period of 3 days between John Isner and Nicolas Mahut in Wimbledon in 2010.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3. Rodger Federer spends the most time trying to salvage his game and ultimately losing but spends less time playing when he does win it.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4. Rafael Nadal spends the most time winning his game and a good chunk of time trying to salvage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8dd9e481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8dd9e481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76" y="588900"/>
            <a:ext cx="9082525" cy="91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283275" y="3527625"/>
            <a:ext cx="7488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TENNIS</a:t>
            </a:r>
            <a:endParaRPr sz="105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79400" y="5259300"/>
            <a:ext cx="1090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SPORTS ANALYTICS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9283275" y="3264600"/>
            <a:ext cx="74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732225" y="6442450"/>
            <a:ext cx="65907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Angel Fernandes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079183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1295393" y="1766213"/>
            <a:ext cx="541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WHY ?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1093475" y="2662388"/>
            <a:ext cx="5817600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RAFAEL NADAL</a:t>
            </a:r>
            <a:endParaRPr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MARIA SHARAPOVA</a:t>
            </a:r>
            <a:endParaRPr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0660825" y="4189200"/>
            <a:ext cx="715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660825" y="5544950"/>
            <a:ext cx="690870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Github Package: Deuce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Data  collected and what they contain: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atp_elo - ATP Elo Ratings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atp_odds - ATP Match Odds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atp_rankings - Rankings of ATP Players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atp_tournaments - ATP Tournaments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9711425" y="2479975"/>
            <a:ext cx="36630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Tournament : Wimbledon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Start Year: 2000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Players I chose: 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Rafael Nadal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Roger Federer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Andy Murray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Jo-Wilfried Tsonga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Novak Djokovic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25" y="5447400"/>
            <a:ext cx="7323500" cy="42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0093175" y="838600"/>
            <a:ext cx="81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 Preparation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8639425" y="6247825"/>
            <a:ext cx="9276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Research Question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711425" y="7446825"/>
            <a:ext cx="74073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Who is the GOAT?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(Right answers only) 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Rafael Nadal</a:t>
            </a:r>
            <a:endParaRPr sz="24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989725" y="2535450"/>
            <a:ext cx="40644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Important Variables: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ELO ratings (before &amp; after)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Seed / Ranking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Game Statistics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	Sets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	Games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	Points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		Love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			Deuce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75" y="519200"/>
            <a:ext cx="8334624" cy="46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2879800" y="284800"/>
            <a:ext cx="81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 Analysis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7050" y="3779750"/>
            <a:ext cx="7270224" cy="449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7975" y="3779750"/>
            <a:ext cx="7090124" cy="5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879800" y="1794025"/>
            <a:ext cx="14357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atp_elo - Winning Predictions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879800" y="298650"/>
            <a:ext cx="81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 Analysis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0" y="3433625"/>
            <a:ext cx="7920000" cy="61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8150" y="3433625"/>
            <a:ext cx="7920000" cy="61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879800" y="1794025"/>
            <a:ext cx="14357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atp_odds - Players vs. Courts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879800" y="298650"/>
            <a:ext cx="81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 Analysis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991100" y="1794025"/>
            <a:ext cx="16934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atp_rankings - Seed over the Years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400" y="2924775"/>
            <a:ext cx="11558456" cy="71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2879800" y="298650"/>
            <a:ext cx="819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Data Analysis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650" y="3195575"/>
            <a:ext cx="11214525" cy="69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598075" y="1794025"/>
            <a:ext cx="17617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atp_matches - Wins / Loses vs Time</a:t>
            </a:r>
            <a:endParaRPr sz="5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363350" y="3189088"/>
            <a:ext cx="9561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THANKS!</a:t>
            </a:r>
            <a:endParaRPr sz="9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541</Words>
  <Application>Microsoft Macintosh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Krona One</vt:lpstr>
      <vt:lpstr>Arial</vt:lpstr>
      <vt:lpstr>Fahkwang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Angel Fernandes</cp:lastModifiedBy>
  <cp:revision>2</cp:revision>
  <dcterms:modified xsi:type="dcterms:W3CDTF">2023-06-05T07:55:54Z</dcterms:modified>
</cp:coreProperties>
</file>